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70" r:id="rId2"/>
    <p:sldMasterId id="2147483787" r:id="rId3"/>
    <p:sldMasterId id="2147483804" r:id="rId4"/>
    <p:sldMasterId id="2147483821" r:id="rId5"/>
  </p:sldMasterIdLst>
  <p:sldIdLst>
    <p:sldId id="258" r:id="rId6"/>
    <p:sldId id="256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F01AB26-27EB-4D10-97FA-253287B654B1}">
          <p14:sldIdLst>
            <p14:sldId id="258"/>
            <p14:sldId id="256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8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3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15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139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2881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949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039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119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280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77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504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506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024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744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46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4439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3754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7999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2571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47167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2709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2366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081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893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01914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2229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2098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8160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3090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5331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1769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7998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92332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293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7884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5875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9921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1138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6456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90319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4360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62664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8707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79173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472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1700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486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3597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983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9178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3135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3787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1774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8781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4987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50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0724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27682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8523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68227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5672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9158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0374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4894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7796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8302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02261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2574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9512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6455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7200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86363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209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887880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33020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95631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13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01510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65525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691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207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199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40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361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200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BF0FF-FB25-4D18-9FED-DB945B1FC9E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13336C1-B3C9-4016-BAA2-A8ECC3FC3A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6360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Layout" Target="../slideLayouts/slideLayout50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9093" y="499207"/>
            <a:ext cx="34311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ЖИЗНЬ</a:t>
            </a:r>
          </a:p>
          <a:p>
            <a:r>
              <a:rPr lang="ru-RU" sz="6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ru-RU" sz="66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луга                   </a:t>
            </a:r>
            <a:endParaRPr lang="ru-RU" sz="6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91" y="2718659"/>
            <a:ext cx="6240643" cy="265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787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  <p:sndAc>
          <p:stSnd>
            <p:snd r:embed="rId2" name="drumroll.wav"/>
          </p:stSnd>
        </p:sndAc>
      </p:transition>
    </mc:Choice>
    <mc:Fallback>
      <p:transition spd="slow">
        <p:fade/>
        <p:sndAc>
          <p:stSnd>
            <p:snd r:embed="rId2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4" y="40288"/>
            <a:ext cx="4850675" cy="304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8376" y="3079123"/>
            <a:ext cx="12254753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Трясогузка относится к классу певчие птицы, отряду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воробьинообразных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семейству трясогузковых. Это небольшие птички ростом до 20 см, с тонким клювом и длинным хвостом, которым они быстро трясут, когда передвигаются по земле.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Белая. Оперение у белой трясогузки неяркое, серая спинка, чёрная грудка и белое брюшко. Голова также белая, украшенная чёрными пятнами. На серых крыльях расположены белые полоски, по две на каждом крыле. 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Жёлтая трясогузка отличается от белой тем, что выглядит она несколько мельче и оперение у неё (кроме серо-зелёных спинки и хвоста) жёлтое.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Горная. У этого вида серая спина, жёлтое брюшко с белыми полосами по бокам, а на шее красуется чёрный воротничок.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Желтоголовая внешне немного похожа на жёлтую. Но оперение у неё разных оттенков этого цвета. Голова ярко-лимонная, а вот брюшко бледное. 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Черноголовая. Как видно из названия, голова и шея птицы чёрные, Спина серовато-жёлтая с зеленоватым отливом, крылья бурые, живот белый либо ярко-жёлтый.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Пегая. В описании трясогузки этого вида преобладают чёрные и белые тона. Голова и спина чёрные, над глазами заметные белые «брови», горло также белое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979" y="40288"/>
            <a:ext cx="4188822" cy="31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903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Рисунок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6" y="306187"/>
            <a:ext cx="3579223" cy="218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994263" y="2604266"/>
            <a:ext cx="8647612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Бабочка махаон – одно из самых красивых насекомых. Она отличается шикарным разноцветным окрасом. При этом форма крыльев у бабочки необычная. Сейчас уже не так много видов как раньше. Это связано с тем, что насекомое внесено в Красную Книгу. Но по незнанию многие садоводы убивают насекомое, так как оно портит урожай зелени и овощей.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Размер бабочки достигает 9 см. Размах крыльев может быть еще больше. В основном в окрасе преобладают желтые, коричневые и красные тона. Также возможны голубые насекомые. Окрас бабочки зависит от разновидности и среды обитания. Гусеница тоже отличается своей яркостью, поэтому ее сложно не заметить на дачном участке. Многие садоводы и дачники отрицательно относятся к гусенице, так как она поедает укроп и другие прочности. Во время перемещения гусеница оставляет след из слизи, который быстро высыхает. Это необходимо для того, если гусеница сорвется с листа, она не упадет, а повиснет на нитке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kumimoji="0" lang="ru-RU" altLang="ru-RU" sz="16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278" y="181933"/>
            <a:ext cx="3790134" cy="192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582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739348" y="3318570"/>
            <a:ext cx="892533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rgbClr val="00B0F0"/>
                </a:solidFill>
              </a:rPr>
              <a:t>Тысячелистник обыкновенный – многолетнее травянистое растение семейства астровых (сложноцветных), высотой 20 - 80 см, реже 100 см, с тонким ползучим корневищем, от которого отходят побеги с розетками прикорневых листьев и цветоносные неветвящиеся стебли</a:t>
            </a:r>
            <a:endParaRPr lang="ru-RU" sz="3200" dirty="0">
              <a:solidFill>
                <a:srgbClr val="00B0F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65" y="630720"/>
            <a:ext cx="3329609" cy="224168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689" y="407639"/>
            <a:ext cx="3966974" cy="26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945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01188" y="3569902"/>
            <a:ext cx="90046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>
                <a:solidFill>
                  <a:srgbClr val="FFFF00"/>
                </a:solidFill>
              </a:rPr>
              <a:t>Мя</a:t>
            </a:r>
            <a:r>
              <a:rPr lang="ru-RU" sz="3200" dirty="0" err="1">
                <a:solidFill>
                  <a:srgbClr val="FFFF00"/>
                </a:solidFill>
              </a:rPr>
              <a:t>лик</a:t>
            </a:r>
            <a:r>
              <a:rPr lang="ru-RU" sz="3200" dirty="0">
                <a:solidFill>
                  <a:srgbClr val="FFFF00"/>
                </a:solidFill>
              </a:rPr>
              <a:t> растёт по всей стране на лугах, опушках, полянах, по берегам водоёмов, в светлых лесах. Это травянистое растение с гладкими стеблями 30-100 см высотой и коротким корневищем. Листья узкие, 2-4 мм шириной. </a:t>
            </a:r>
            <a:r>
              <a:rPr lang="ru-RU" sz="3200" dirty="0" smtClean="0">
                <a:solidFill>
                  <a:srgbClr val="FFFF00"/>
                </a:solidFill>
              </a:rPr>
              <a:t>т</a:t>
            </a:r>
            <a:endParaRPr lang="ru-RU" sz="3200" dirty="0">
              <a:solidFill>
                <a:srgbClr val="FFFF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810" y="518160"/>
            <a:ext cx="3257550" cy="290140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440" y="164877"/>
            <a:ext cx="4883945" cy="325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782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  <p:sndAc>
          <p:stSnd>
            <p:snd r:embed="rId3" name="camera.wav"/>
          </p:stSnd>
        </p:sndAc>
      </p:transition>
    </mc:Choice>
    <mc:Fallback>
      <p:transition spd="slow">
        <p:fade/>
        <p:sndAc>
          <p:stSnd>
            <p:snd r:embed="rId3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Капля">
  <a:themeElements>
    <a:clrScheme name="Капля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апля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1_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Аспект">
  <a:themeElements>
    <a:clrScheme name="Красный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4.xml><?xml version="1.0" encoding="utf-8"?>
<a:theme xmlns:a="http://schemas.openxmlformats.org/drawingml/2006/main" name="2_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5.xml><?xml version="1.0" encoding="utf-8"?>
<a:theme xmlns:a="http://schemas.openxmlformats.org/drawingml/2006/main" name="3_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Override1.xml><?xml version="1.0" encoding="utf-8"?>
<a:themeOverride xmlns:a="http://schemas.openxmlformats.org/drawingml/2006/main">
  <a:clrScheme name="Office 2007-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TM16401375[[fn=Мэдисон]]</Template>
  <TotalTime>69</TotalTime>
  <Words>456</Words>
  <Application>Microsoft Office PowerPoint</Application>
  <PresentationFormat>Широкоэкранный</PresentationFormat>
  <Paragraphs>13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5</vt:i4>
      </vt:variant>
    </vt:vector>
  </HeadingPairs>
  <TitlesOfParts>
    <vt:vector size="16" baseType="lpstr">
      <vt:lpstr>Arial</vt:lpstr>
      <vt:lpstr>Calibri</vt:lpstr>
      <vt:lpstr>Times New Roman</vt:lpstr>
      <vt:lpstr>Trebuchet MS</vt:lpstr>
      <vt:lpstr>Tw Cen MT</vt:lpstr>
      <vt:lpstr>Wingdings 3</vt:lpstr>
      <vt:lpstr>Капля</vt:lpstr>
      <vt:lpstr>1_Аспект</vt:lpstr>
      <vt:lpstr>Аспект</vt:lpstr>
      <vt:lpstr>2_Аспект</vt:lpstr>
      <vt:lpstr>3_Аспект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9</cp:revision>
  <dcterms:created xsi:type="dcterms:W3CDTF">2023-03-01T08:34:40Z</dcterms:created>
  <dcterms:modified xsi:type="dcterms:W3CDTF">2023-03-01T05:41:30Z</dcterms:modified>
</cp:coreProperties>
</file>